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handoutMaster" Target="handoutMasters/handoutMaster1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7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7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7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7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83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小东</cp:lastModifiedBy>
  <cp:revision>26</cp:revision>
  <dcterms:created xsi:type="dcterms:W3CDTF">2019-06-19T02:08:00Z</dcterms:created>
  <dcterms:modified xsi:type="dcterms:W3CDTF">2020-02-15T11:10:59Z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